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90" r:id="rId3"/>
    <p:sldId id="1159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30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IxrZNY3vNh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1351508"/>
            <a:ext cx="8153400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إعداد :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محسنه صالح عبيد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العولقي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726759" y="572005"/>
            <a:ext cx="2114682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الرابع عشر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85605" y="3791806"/>
            <a:ext cx="118974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ورقة عمل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b="1" dirty="0"/>
                        <a:t>يطبق  الممارسات الآمنة عند استخدام الأدوات أو المعدات المتوفرة في مكان العمل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يطبق الإجراءات في المحافظة على سلامته في الأماكن المختلفة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تطبيق الممارسات الآمنه  في بيئة العمل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2CDC25A-22A4-A926-5F97-B64456F50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3" t="17884" r="5010" b="8341"/>
          <a:stretch/>
        </p:blipFill>
        <p:spPr>
          <a:xfrm>
            <a:off x="3098307" y="2765074"/>
            <a:ext cx="5585376" cy="31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8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726759" y="572005"/>
            <a:ext cx="2114682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الرابع عشر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81599" y="3791806"/>
            <a:ext cx="11977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رابط فيديو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055501" y="3864989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b="1" dirty="0"/>
                        <a:t>يطبق  الممارسات الآمنة عند استخدام الأدوات أو المعدات المتوفرة في مكان العمل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يطبق الإجراءات في المحافظة على سلامته في الأماكن المختلفة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تطبيق الممارسات الآمنه  في بيئة العمل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2ADAEB2-41B3-D678-8EDB-D5C6B5CE7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3" t="13980" r="29441" b="21812"/>
          <a:stretch/>
        </p:blipFill>
        <p:spPr>
          <a:xfrm>
            <a:off x="2873085" y="2436850"/>
            <a:ext cx="6445829" cy="36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973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97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Mohsena Saleh Obaid Alawi</cp:lastModifiedBy>
  <cp:revision>11</cp:revision>
  <dcterms:created xsi:type="dcterms:W3CDTF">2023-06-12T08:37:42Z</dcterms:created>
  <dcterms:modified xsi:type="dcterms:W3CDTF">2023-06-12T08:49:39Z</dcterms:modified>
</cp:coreProperties>
</file>